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Nanum Gothic Coding"/>
      <p:regular r:id="rId21"/>
      <p:bold r:id="rId22"/>
    </p:embeddedFont>
    <p:embeddedFont>
      <p:font typeface="Nanum Gothic"/>
      <p:regular r:id="rId23"/>
      <p:bold r:id="rId24"/>
    </p:embeddedFont>
    <p:embeddedFont>
      <p:font typeface="NanumGothic ExtraBold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anumGothicCoding-bold.fntdata"/><Relationship Id="rId21" Type="http://schemas.openxmlformats.org/officeDocument/2006/relationships/font" Target="fonts/NanumGothicCoding-regular.fntdata"/><Relationship Id="rId24" Type="http://schemas.openxmlformats.org/officeDocument/2006/relationships/font" Target="fonts/NanumGothic-bold.fntdata"/><Relationship Id="rId23" Type="http://schemas.openxmlformats.org/officeDocument/2006/relationships/font" Target="fonts/NanumGothic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NanumGothicExtra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b92631ea1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7b92631ea1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b92631ea1_7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7b92631ea1_7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b92631ea1_8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7b92631ea1_8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b9984b27e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7b9984b27e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b92631ea1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7b92631ea1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b92631ea1_2_1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7b92631ea1_2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b92631ea1_2_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7b92631ea1_2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b9984b27e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7b9984b27e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b92631ea1_2_1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7b92631ea1_2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b92631ea1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7b92631ea1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b92631ea1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7b92631ea1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b92631ea1_2_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7b92631ea1_2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b92631ea1_7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7b92631ea1_7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b92631ea1_7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7b92631ea1_7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1563900" y="1555150"/>
            <a:ext cx="6016200" cy="1880801"/>
            <a:chOff x="1563900" y="1768875"/>
            <a:chExt cx="6016200" cy="1880801"/>
          </a:xfrm>
        </p:grpSpPr>
        <p:grpSp>
          <p:nvGrpSpPr>
            <p:cNvPr id="130" name="Google Shape;130;p25"/>
            <p:cNvGrpSpPr/>
            <p:nvPr/>
          </p:nvGrpSpPr>
          <p:grpSpPr>
            <a:xfrm>
              <a:off x="1563900" y="1768875"/>
              <a:ext cx="6016200" cy="1453351"/>
              <a:chOff x="1563909" y="1726517"/>
              <a:chExt cx="6016200" cy="1453351"/>
            </a:xfrm>
          </p:grpSpPr>
          <p:pic>
            <p:nvPicPr>
              <p:cNvPr id="131" name="Google Shape;131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273023" y="1726517"/>
                <a:ext cx="597973" cy="5979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" name="Google Shape;132;p25"/>
              <p:cNvSpPr txBox="1"/>
              <p:nvPr/>
            </p:nvSpPr>
            <p:spPr>
              <a:xfrm>
                <a:off x="1563909" y="2352450"/>
                <a:ext cx="6016200" cy="4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3200">
                    <a:solidFill>
                      <a:srgbClr val="595959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탈국민</a:t>
                </a:r>
                <a:endParaRPr i="0" sz="3200" u="none" cap="none" strike="noStrike">
                  <a:solidFill>
                    <a:srgbClr val="595959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</p:txBody>
          </p:sp>
          <p:sp>
            <p:nvSpPr>
              <p:cNvPr id="133" name="Google Shape;133;p25"/>
              <p:cNvSpPr txBox="1"/>
              <p:nvPr/>
            </p:nvSpPr>
            <p:spPr>
              <a:xfrm>
                <a:off x="2085984" y="2926068"/>
                <a:ext cx="497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600">
                    <a:solidFill>
                      <a:srgbClr val="595959"/>
                    </a:solidFill>
                    <a:latin typeface="Nanum Gothic Coding"/>
                    <a:ea typeface="Nanum Gothic Coding"/>
                    <a:cs typeface="Nanum Gothic Coding"/>
                    <a:sym typeface="Nanum Gothic Coding"/>
                  </a:rPr>
                  <a:t>Escape Kookmin Univ.</a:t>
                </a:r>
                <a:endParaRPr i="0" sz="1600" u="none" cap="none" strike="noStrike">
                  <a:solidFill>
                    <a:srgbClr val="595959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</p:grpSp>
        <p:cxnSp>
          <p:nvCxnSpPr>
            <p:cNvPr id="134" name="Google Shape;134;p25"/>
            <p:cNvCxnSpPr/>
            <p:nvPr/>
          </p:nvCxnSpPr>
          <p:spPr>
            <a:xfrm>
              <a:off x="3324900" y="3309050"/>
              <a:ext cx="2494200" cy="0"/>
            </a:xfrm>
            <a:prstGeom prst="straightConnector1">
              <a:avLst/>
            </a:prstGeom>
            <a:noFill/>
            <a:ln cap="flat" cmpd="sng" w="19050">
              <a:solidFill>
                <a:srgbClr val="9CC2E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5" name="Google Shape;135;p25"/>
            <p:cNvSpPr txBox="1"/>
            <p:nvPr/>
          </p:nvSpPr>
          <p:spPr>
            <a:xfrm>
              <a:off x="2086050" y="3395875"/>
              <a:ext cx="49719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595959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20191548 고강현 20191556 김민정</a:t>
              </a:r>
              <a:endParaRPr i="0" sz="1600" u="none" cap="none" strike="noStrike">
                <a:solidFill>
                  <a:srgbClr val="595959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136" name="Google Shape;136;p25"/>
          <p:cNvSpPr txBox="1"/>
          <p:nvPr/>
        </p:nvSpPr>
        <p:spPr>
          <a:xfrm>
            <a:off x="3957600" y="1928825"/>
            <a:ext cx="61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4조</a:t>
            </a:r>
            <a:endParaRPr i="0" sz="1600" u="none" cap="none" strike="noStrike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4"/>
          <p:cNvSpPr/>
          <p:nvPr/>
        </p:nvSpPr>
        <p:spPr>
          <a:xfrm>
            <a:off x="0" y="5011153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4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4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게임설명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70" name="Google Shape;270;p34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34"/>
          <p:cNvSpPr txBox="1"/>
          <p:nvPr/>
        </p:nvSpPr>
        <p:spPr>
          <a:xfrm>
            <a:off x="1582350" y="690450"/>
            <a:ext cx="230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구성요소(map)</a:t>
            </a:r>
            <a:endParaRPr>
              <a:solidFill>
                <a:schemeClr val="accent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425" y="1333773"/>
            <a:ext cx="5463544" cy="32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4"/>
          <p:cNvSpPr/>
          <p:nvPr/>
        </p:nvSpPr>
        <p:spPr>
          <a:xfrm>
            <a:off x="3026724" y="2050429"/>
            <a:ext cx="2994900" cy="19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지도유출방지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5"/>
          <p:cNvSpPr/>
          <p:nvPr/>
        </p:nvSpPr>
        <p:spPr>
          <a:xfrm>
            <a:off x="0" y="5011153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5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게임설명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83" name="Google Shape;283;p35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5"/>
          <p:cNvSpPr txBox="1"/>
          <p:nvPr/>
        </p:nvSpPr>
        <p:spPr>
          <a:xfrm>
            <a:off x="1658550" y="690450"/>
            <a:ext cx="230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엔딩(ending)</a:t>
            </a:r>
            <a:endParaRPr>
              <a:solidFill>
                <a:schemeClr val="accent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425" y="1333773"/>
            <a:ext cx="5463544" cy="32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5"/>
          <p:cNvSpPr/>
          <p:nvPr/>
        </p:nvSpPr>
        <p:spPr>
          <a:xfrm>
            <a:off x="3026724" y="2050429"/>
            <a:ext cx="2994900" cy="19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지도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5425" y="1509600"/>
            <a:ext cx="5463550" cy="307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6"/>
          <p:cNvSpPr/>
          <p:nvPr/>
        </p:nvSpPr>
        <p:spPr>
          <a:xfrm>
            <a:off x="0" y="5011153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6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게임설명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97" name="Google Shape;297;p36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36"/>
          <p:cNvSpPr txBox="1"/>
          <p:nvPr/>
        </p:nvSpPr>
        <p:spPr>
          <a:xfrm>
            <a:off x="1506150" y="690450"/>
            <a:ext cx="230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제작진(credit)</a:t>
            </a:r>
            <a:endParaRPr>
              <a:solidFill>
                <a:schemeClr val="accent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425" y="1333773"/>
            <a:ext cx="5463544" cy="32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/>
          <p:nvPr/>
        </p:nvSpPr>
        <p:spPr>
          <a:xfrm>
            <a:off x="3026724" y="2050429"/>
            <a:ext cx="2994900" cy="19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지도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1" name="Google Shape;30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5425" y="1525500"/>
            <a:ext cx="5463550" cy="3073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0" y="5011153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주의사항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2" name="Google Shape;312;p37"/>
          <p:cNvPicPr preferRelativeResize="0"/>
          <p:nvPr/>
        </p:nvPicPr>
        <p:blipFill rotWithShape="1">
          <a:blip r:embed="rId4">
            <a:alphaModFix/>
          </a:blip>
          <a:srcRect b="0" l="0" r="0" t="31257"/>
          <a:stretch/>
        </p:blipFill>
        <p:spPr>
          <a:xfrm>
            <a:off x="337000" y="946299"/>
            <a:ext cx="5893150" cy="381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/>
        </p:nvSpPr>
        <p:spPr>
          <a:xfrm>
            <a:off x="2804850" y="2447700"/>
            <a:ext cx="353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감사합니다</a:t>
            </a:r>
            <a:endParaRPr b="1" sz="3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8" name="Google Shape;31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3014" y="1726517"/>
            <a:ext cx="597973" cy="59797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8"/>
          <p:cNvSpPr txBox="1"/>
          <p:nvPr/>
        </p:nvSpPr>
        <p:spPr>
          <a:xfrm>
            <a:off x="3957600" y="2081225"/>
            <a:ext cx="61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4조</a:t>
            </a:r>
            <a:endParaRPr i="0" sz="1600" u="none" cap="none" strike="noStrike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6"/>
          <p:cNvGrpSpPr/>
          <p:nvPr/>
        </p:nvGrpSpPr>
        <p:grpSpPr>
          <a:xfrm>
            <a:off x="3412200" y="1318934"/>
            <a:ext cx="2319600" cy="2505633"/>
            <a:chOff x="3412251" y="1195266"/>
            <a:chExt cx="2319600" cy="2505633"/>
          </a:xfrm>
        </p:grpSpPr>
        <p:pic>
          <p:nvPicPr>
            <p:cNvPr id="142" name="Google Shape;142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47418" y="1195266"/>
              <a:ext cx="449266" cy="4492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26"/>
            <p:cNvSpPr txBox="1"/>
            <p:nvPr/>
          </p:nvSpPr>
          <p:spPr>
            <a:xfrm>
              <a:off x="3412251" y="1784920"/>
              <a:ext cx="23196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chemeClr val="accen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CONTENTS</a:t>
              </a:r>
              <a:endParaRPr b="1" sz="24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44" name="Google Shape;144;p26"/>
            <p:cNvSpPr txBox="1"/>
            <p:nvPr/>
          </p:nvSpPr>
          <p:spPr>
            <a:xfrm>
              <a:off x="3831351" y="2385099"/>
              <a:ext cx="1481400" cy="13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595959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제작 동기</a:t>
              </a:r>
              <a:endParaRPr b="1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595959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게임 설명</a:t>
              </a:r>
              <a:endParaRPr b="1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4422724" y="2245634"/>
              <a:ext cx="298800" cy="24900"/>
            </a:xfrm>
            <a:prstGeom prst="roundRect">
              <a:avLst>
                <a:gd fmla="val 16667" name="adj"/>
              </a:avLst>
            </a:prstGeom>
            <a:solidFill>
              <a:srgbClr val="9CC2E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0" y="5011153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27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27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제작동기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3157500" y="1461413"/>
            <a:ext cx="2829000" cy="28290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57" name="Google Shape;157;p27"/>
          <p:cNvGrpSpPr/>
          <p:nvPr/>
        </p:nvGrpSpPr>
        <p:grpSpPr>
          <a:xfrm>
            <a:off x="3507450" y="3920675"/>
            <a:ext cx="760800" cy="267900"/>
            <a:chOff x="-1116825" y="1376300"/>
            <a:chExt cx="760800" cy="267900"/>
          </a:xfrm>
        </p:grpSpPr>
        <p:sp>
          <p:nvSpPr>
            <p:cNvPr id="158" name="Google Shape;158;p27"/>
            <p:cNvSpPr/>
            <p:nvPr/>
          </p:nvSpPr>
          <p:spPr>
            <a:xfrm>
              <a:off x="-1116825" y="1376300"/>
              <a:ext cx="760800" cy="267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-1116825" y="1376300"/>
              <a:ext cx="760800" cy="267900"/>
            </a:xfrm>
            <a:prstGeom prst="rect">
              <a:avLst/>
            </a:prstGeom>
            <a:solidFill>
              <a:srgbClr val="F2F2F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60" name="Google Shape;160;p27"/>
          <p:cNvSpPr txBox="1"/>
          <p:nvPr/>
        </p:nvSpPr>
        <p:spPr>
          <a:xfrm>
            <a:off x="3203700" y="3859895"/>
            <a:ext cx="12159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흥미</a:t>
            </a:r>
            <a:endParaRPr sz="1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61" name="Google Shape;161;p27"/>
          <p:cNvGrpSpPr/>
          <p:nvPr/>
        </p:nvGrpSpPr>
        <p:grpSpPr>
          <a:xfrm>
            <a:off x="3190875" y="1815650"/>
            <a:ext cx="760800" cy="267900"/>
            <a:chOff x="-1116825" y="1376300"/>
            <a:chExt cx="760800" cy="267900"/>
          </a:xfrm>
        </p:grpSpPr>
        <p:sp>
          <p:nvSpPr>
            <p:cNvPr id="162" name="Google Shape;162;p27"/>
            <p:cNvSpPr/>
            <p:nvPr/>
          </p:nvSpPr>
          <p:spPr>
            <a:xfrm>
              <a:off x="-1116825" y="1376300"/>
              <a:ext cx="760800" cy="267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-1116825" y="1376300"/>
              <a:ext cx="760800" cy="267900"/>
            </a:xfrm>
            <a:prstGeom prst="rect">
              <a:avLst/>
            </a:prstGeom>
            <a:solidFill>
              <a:srgbClr val="F2F2F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64" name="Google Shape;164;p27"/>
          <p:cNvSpPr txBox="1"/>
          <p:nvPr/>
        </p:nvSpPr>
        <p:spPr>
          <a:xfrm>
            <a:off x="2963325" y="1768545"/>
            <a:ext cx="12159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게임</a:t>
            </a:r>
            <a:endParaRPr sz="1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65" name="Google Shape;165;p27"/>
          <p:cNvGrpSpPr/>
          <p:nvPr/>
        </p:nvGrpSpPr>
        <p:grpSpPr>
          <a:xfrm>
            <a:off x="5636425" y="2741975"/>
            <a:ext cx="760800" cy="267900"/>
            <a:chOff x="-1116825" y="1376300"/>
            <a:chExt cx="760800" cy="267900"/>
          </a:xfrm>
        </p:grpSpPr>
        <p:sp>
          <p:nvSpPr>
            <p:cNvPr id="166" name="Google Shape;166;p27"/>
            <p:cNvSpPr/>
            <p:nvPr/>
          </p:nvSpPr>
          <p:spPr>
            <a:xfrm>
              <a:off x="-1116825" y="1376300"/>
              <a:ext cx="760800" cy="267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-1116825" y="1376300"/>
              <a:ext cx="760800" cy="267900"/>
            </a:xfrm>
            <a:prstGeom prst="rect">
              <a:avLst/>
            </a:prstGeom>
            <a:solidFill>
              <a:srgbClr val="F2F2F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68" name="Google Shape;168;p27"/>
          <p:cNvSpPr txBox="1"/>
          <p:nvPr/>
        </p:nvSpPr>
        <p:spPr>
          <a:xfrm>
            <a:off x="5408875" y="2693370"/>
            <a:ext cx="12159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국민대</a:t>
            </a:r>
            <a:endParaRPr sz="1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0" y="5011153"/>
            <a:ext cx="9144000" cy="132347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28"/>
          <p:cNvCxnSpPr/>
          <p:nvPr/>
        </p:nvCxnSpPr>
        <p:spPr>
          <a:xfrm>
            <a:off x="0" y="697831"/>
            <a:ext cx="9144000" cy="0"/>
          </a:xfrm>
          <a:prstGeom prst="straightConnector1">
            <a:avLst/>
          </a:prstGeom>
          <a:noFill/>
          <a:ln cap="flat" cmpd="sng" w="539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p28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게임설명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7845444" y="1536104"/>
            <a:ext cx="342000" cy="5061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pSp>
        <p:nvGrpSpPr>
          <p:cNvPr id="180" name="Google Shape;180;p28"/>
          <p:cNvGrpSpPr/>
          <p:nvPr/>
        </p:nvGrpSpPr>
        <p:grpSpPr>
          <a:xfrm>
            <a:off x="906347" y="1536103"/>
            <a:ext cx="7331306" cy="2376095"/>
            <a:chOff x="906296" y="1258491"/>
            <a:chExt cx="7331306" cy="2376095"/>
          </a:xfrm>
        </p:grpSpPr>
        <p:sp>
          <p:nvSpPr>
            <p:cNvPr id="181" name="Google Shape;181;p28"/>
            <p:cNvSpPr/>
            <p:nvPr/>
          </p:nvSpPr>
          <p:spPr>
            <a:xfrm>
              <a:off x="906296" y="1258491"/>
              <a:ext cx="2671800" cy="506100"/>
            </a:xfrm>
            <a:prstGeom prst="homePlate">
              <a:avLst>
                <a:gd fmla="val 50000" name="adj"/>
              </a:avLst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3317449" y="1258491"/>
              <a:ext cx="2671200" cy="506100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5727854" y="1258491"/>
              <a:ext cx="2459700" cy="506100"/>
            </a:xfrm>
            <a:prstGeom prst="chevron">
              <a:avLst>
                <a:gd fmla="val 50000" name="adj"/>
              </a:avLst>
            </a:prstGeom>
            <a:solidFill>
              <a:srgbClr val="0011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84" name="Google Shape;184;p28"/>
            <p:cNvSpPr txBox="1"/>
            <p:nvPr/>
          </p:nvSpPr>
          <p:spPr>
            <a:xfrm>
              <a:off x="943052" y="1328805"/>
              <a:ext cx="2348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3F3F3F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prologue</a:t>
              </a:r>
              <a:endParaRPr b="1" sz="1800">
                <a:solidFill>
                  <a:srgbClr val="3F3F3F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85" name="Google Shape;185;p28"/>
            <p:cNvSpPr txBox="1"/>
            <p:nvPr/>
          </p:nvSpPr>
          <p:spPr>
            <a:xfrm>
              <a:off x="3416121" y="1328793"/>
              <a:ext cx="2348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chemeClr val="lt1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game main</a:t>
              </a:r>
              <a:endParaRPr b="1"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906300" y="1818986"/>
              <a:ext cx="2366400" cy="18156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3328075" y="1818986"/>
              <a:ext cx="2366400" cy="18156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5749850" y="1818986"/>
              <a:ext cx="2437800" cy="18156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89" name="Google Shape;189;p28"/>
            <p:cNvSpPr txBox="1"/>
            <p:nvPr/>
          </p:nvSpPr>
          <p:spPr>
            <a:xfrm>
              <a:off x="943061" y="2447486"/>
              <a:ext cx="2292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7F7F7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게임의 스토리를 알려준다.</a:t>
              </a:r>
              <a:endParaRPr sz="1600">
                <a:solidFill>
                  <a:srgbClr val="7F7F7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0" name="Google Shape;190;p28"/>
            <p:cNvSpPr txBox="1"/>
            <p:nvPr/>
          </p:nvSpPr>
          <p:spPr>
            <a:xfrm>
              <a:off x="5889202" y="1328793"/>
              <a:ext cx="2348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chemeClr val="lt1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ending</a:t>
              </a:r>
              <a:endParaRPr b="1"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3364833" y="2447486"/>
              <a:ext cx="2292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7F7F7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게임 플레이</a:t>
              </a:r>
              <a:endParaRPr sz="1600">
                <a:solidFill>
                  <a:srgbClr val="7F7F7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5786741" y="2447486"/>
              <a:ext cx="2292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7F7F7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게임을 클리어했을 때 엔딩 스토리를 알려준다.</a:t>
              </a:r>
              <a:endParaRPr sz="1600">
                <a:solidFill>
                  <a:srgbClr val="7F7F7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93" name="Google Shape;193;p28"/>
          <p:cNvSpPr txBox="1"/>
          <p:nvPr/>
        </p:nvSpPr>
        <p:spPr>
          <a:xfrm>
            <a:off x="1955700" y="690450"/>
            <a:ext cx="1084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9595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게임진행</a:t>
            </a:r>
            <a:endParaRPr>
              <a:solidFill>
                <a:srgbClr val="59595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194" name="Google Shape;194;p28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8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게임설명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0" y="5011153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게임설명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05" name="Google Shape;205;p29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9"/>
          <p:cNvSpPr txBox="1"/>
          <p:nvPr/>
        </p:nvSpPr>
        <p:spPr>
          <a:xfrm>
            <a:off x="898825" y="690450"/>
            <a:ext cx="2050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시작화면(startscreen)</a:t>
            </a:r>
            <a:endParaRPr>
              <a:solidFill>
                <a:schemeClr val="accent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2483" y="1333775"/>
            <a:ext cx="5399035" cy="32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0"/>
          <p:cNvSpPr/>
          <p:nvPr/>
        </p:nvSpPr>
        <p:spPr>
          <a:xfrm>
            <a:off x="0" y="5011153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0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게임설명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17" name="Google Shape;217;p30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0"/>
          <p:cNvSpPr txBox="1"/>
          <p:nvPr/>
        </p:nvSpPr>
        <p:spPr>
          <a:xfrm>
            <a:off x="1127425" y="690450"/>
            <a:ext cx="2050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프롤로그</a:t>
            </a:r>
            <a:r>
              <a:rPr lang="ko">
                <a:solidFill>
                  <a:schemeClr val="accent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(prologue)</a:t>
            </a:r>
            <a:endParaRPr>
              <a:solidFill>
                <a:schemeClr val="accent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600" y="1263350"/>
            <a:ext cx="5600799" cy="332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1"/>
          <p:cNvSpPr/>
          <p:nvPr/>
        </p:nvSpPr>
        <p:spPr>
          <a:xfrm>
            <a:off x="0" y="5011153"/>
            <a:ext cx="9144000" cy="132347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1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게임설명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9" name="Google Shape;229;p31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31"/>
          <p:cNvSpPr txBox="1"/>
          <p:nvPr/>
        </p:nvSpPr>
        <p:spPr>
          <a:xfrm>
            <a:off x="1534850" y="690450"/>
            <a:ext cx="181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구성요소(quiz)</a:t>
            </a:r>
            <a:endParaRPr>
              <a:solidFill>
                <a:schemeClr val="accent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pSp>
        <p:nvGrpSpPr>
          <p:cNvPr id="231" name="Google Shape;231;p31"/>
          <p:cNvGrpSpPr/>
          <p:nvPr/>
        </p:nvGrpSpPr>
        <p:grpSpPr>
          <a:xfrm>
            <a:off x="1855431" y="1333778"/>
            <a:ext cx="5433137" cy="3213569"/>
            <a:chOff x="1300850" y="1467633"/>
            <a:chExt cx="5601750" cy="3313300"/>
          </a:xfrm>
        </p:grpSpPr>
        <p:pic>
          <p:nvPicPr>
            <p:cNvPr id="232" name="Google Shape;232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0850" y="1467633"/>
              <a:ext cx="5601750" cy="331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31"/>
            <p:cNvSpPr/>
            <p:nvPr/>
          </p:nvSpPr>
          <p:spPr>
            <a:xfrm>
              <a:off x="2917275" y="2015858"/>
              <a:ext cx="2400900" cy="146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>
                  <a:latin typeface="Nanum Gothic"/>
                  <a:ea typeface="Nanum Gothic"/>
                  <a:cs typeface="Nanum Gothic"/>
                  <a:sym typeface="Nanum Gothic"/>
                </a:rPr>
                <a:t>문제 유출 방지</a:t>
              </a:r>
              <a:endParaRPr sz="24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2"/>
          <p:cNvSpPr/>
          <p:nvPr/>
        </p:nvSpPr>
        <p:spPr>
          <a:xfrm>
            <a:off x="0" y="5011153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2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2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게임설명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43" name="Google Shape;243;p32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32"/>
          <p:cNvSpPr txBox="1"/>
          <p:nvPr/>
        </p:nvSpPr>
        <p:spPr>
          <a:xfrm>
            <a:off x="1611350" y="690450"/>
            <a:ext cx="1930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구성요소(npc)</a:t>
            </a:r>
            <a:endParaRPr>
              <a:solidFill>
                <a:schemeClr val="accent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25" y="1385650"/>
            <a:ext cx="4737770" cy="282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 rotWithShape="1">
          <a:blip r:embed="rId4">
            <a:alphaModFix/>
          </a:blip>
          <a:srcRect b="35553" l="40063" r="42956" t="40381"/>
          <a:stretch/>
        </p:blipFill>
        <p:spPr>
          <a:xfrm>
            <a:off x="5509239" y="1601613"/>
            <a:ext cx="2831462" cy="23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/>
          <p:nvPr/>
        </p:nvSpPr>
        <p:spPr>
          <a:xfrm rot="-5400000">
            <a:off x="3022550" y="1520975"/>
            <a:ext cx="2391000" cy="2582400"/>
          </a:xfrm>
          <a:prstGeom prst="triangle">
            <a:avLst>
              <a:gd fmla="val 50404" name="adj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2"/>
          <p:cNvSpPr txBox="1"/>
          <p:nvPr/>
        </p:nvSpPr>
        <p:spPr>
          <a:xfrm>
            <a:off x="5948413" y="4016450"/>
            <a:ext cx="18657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이시윤 교수님</a:t>
            </a:r>
            <a:endParaRPr b="1" sz="1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3"/>
          <p:cNvSpPr/>
          <p:nvPr/>
        </p:nvSpPr>
        <p:spPr>
          <a:xfrm>
            <a:off x="0" y="5011153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3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게임설명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58" name="Google Shape;258;p33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3"/>
          <p:cNvSpPr txBox="1"/>
          <p:nvPr/>
        </p:nvSpPr>
        <p:spPr>
          <a:xfrm>
            <a:off x="1506150" y="690450"/>
            <a:ext cx="230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구성요소(item)</a:t>
            </a:r>
            <a:endParaRPr>
              <a:solidFill>
                <a:schemeClr val="accent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60" name="Google Shape;26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425" y="1333775"/>
            <a:ext cx="5433150" cy="323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